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1"/>
  </p:sldMasterIdLst>
  <p:notesMasterIdLst>
    <p:notesMasterId r:id="rId14"/>
  </p:notesMasterIdLst>
  <p:sldIdLst>
    <p:sldId id="282" r:id="rId2"/>
    <p:sldId id="278" r:id="rId3"/>
    <p:sldId id="275" r:id="rId4"/>
    <p:sldId id="276" r:id="rId5"/>
    <p:sldId id="280" r:id="rId6"/>
    <p:sldId id="283" r:id="rId7"/>
    <p:sldId id="270" r:id="rId8"/>
    <p:sldId id="273" r:id="rId9"/>
    <p:sldId id="285" r:id="rId10"/>
    <p:sldId id="286" r:id="rId11"/>
    <p:sldId id="287" r:id="rId12"/>
    <p:sldId id="27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18"/>
  </p:normalViewPr>
  <p:slideViewPr>
    <p:cSldViewPr snapToObjects="1">
      <p:cViewPr varScale="1">
        <p:scale>
          <a:sx n="93" d="100"/>
          <a:sy n="93" d="100"/>
        </p:scale>
        <p:origin x="64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C2D4C-418A-47DD-80DB-A080761CD640}" type="datetimeFigureOut">
              <a:rPr lang="es-MX" smtClean="0"/>
              <a:t>13/04/16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DE899-BFC4-49D7-97B6-0859EE84A26B}" type="slidenum">
              <a:rPr lang="es-MX" smtClean="0"/>
              <a:t>‹Nr.›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520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_tradnl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953E-E4AF-4B4A-BF17-28C833EFEC89}" type="datetimeFigureOut">
              <a:rPr lang="en-US" smtClean="0"/>
              <a:pPr/>
              <a:t>4/13/16</a:t>
            </a:fld>
            <a:endParaRPr lang="es-MX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/>
              <a:t>‹Nr.›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s-ES_tradnl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_tradnl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_tradnl" smtClean="0"/>
              <a:t>Click to edit Master text styles</a:t>
            </a:r>
          </a:p>
          <a:p>
            <a:pPr lvl="1" eaLnBrk="1" latinLnBrk="0" hangingPunct="1"/>
            <a:r>
              <a:rPr lang="es-ES_tradnl" smtClean="0"/>
              <a:t>Second level</a:t>
            </a:r>
          </a:p>
          <a:p>
            <a:pPr lvl="2" eaLnBrk="1" latinLnBrk="0" hangingPunct="1"/>
            <a:r>
              <a:rPr lang="es-ES_tradnl" smtClean="0"/>
              <a:t>Third level</a:t>
            </a:r>
          </a:p>
          <a:p>
            <a:pPr lvl="3" eaLnBrk="1" latinLnBrk="0" hangingPunct="1"/>
            <a:r>
              <a:rPr lang="es-ES_tradnl" smtClean="0"/>
              <a:t>Fourth level</a:t>
            </a:r>
          </a:p>
          <a:p>
            <a:pPr lvl="4" eaLnBrk="1" latinLnBrk="0" hangingPunct="1"/>
            <a:r>
              <a:rPr lang="es-ES_tradnl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953E-E4AF-4B4A-BF17-28C833EFEC89}" type="datetimeFigureOut">
              <a:rPr lang="en-US" smtClean="0"/>
              <a:pPr/>
              <a:t>4/13/16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F288-C48E-FE43-9ED6-10C2F287DF4B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11F2F288-C48E-FE43-9ED6-10C2F287DF4B}" type="slidenum">
              <a:rPr lang="es-MX" smtClean="0"/>
              <a:pPr/>
              <a:t>‹Nr.›</a:t>
            </a:fld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s-ES_tradnl" smtClean="0"/>
              <a:t>Click to edit Master text styles</a:t>
            </a:r>
          </a:p>
          <a:p>
            <a:pPr lvl="1" eaLnBrk="1" latinLnBrk="0" hangingPunct="1"/>
            <a:r>
              <a:rPr lang="es-ES_tradnl" smtClean="0"/>
              <a:t>Second level</a:t>
            </a:r>
          </a:p>
          <a:p>
            <a:pPr lvl="2" eaLnBrk="1" latinLnBrk="0" hangingPunct="1"/>
            <a:r>
              <a:rPr lang="es-ES_tradnl" smtClean="0"/>
              <a:t>Third level</a:t>
            </a:r>
          </a:p>
          <a:p>
            <a:pPr lvl="3" eaLnBrk="1" latinLnBrk="0" hangingPunct="1"/>
            <a:r>
              <a:rPr lang="es-ES_tradnl" smtClean="0"/>
              <a:t>Fourth level</a:t>
            </a:r>
          </a:p>
          <a:p>
            <a:pPr lvl="4" eaLnBrk="1" latinLnBrk="0" hangingPunct="1"/>
            <a:r>
              <a:rPr lang="es-ES_tradnl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953E-E4AF-4B4A-BF17-28C833EFEC89}" type="datetimeFigureOut">
              <a:rPr lang="en-US" smtClean="0"/>
              <a:pPr/>
              <a:t>4/13/16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s-ES_tradnl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s-ES_tradnl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953E-E4AF-4B4A-BF17-28C833EFEC89}" type="datetimeFigureOut">
              <a:rPr lang="en-US" smtClean="0"/>
              <a:pPr/>
              <a:t>4/13/16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s-ES_tradnl" smtClean="0"/>
              <a:t>Click to edit Master text styles</a:t>
            </a:r>
          </a:p>
          <a:p>
            <a:pPr lvl="1" eaLnBrk="1" latinLnBrk="0" hangingPunct="1"/>
            <a:r>
              <a:rPr lang="es-ES_tradnl" smtClean="0"/>
              <a:t>Second level</a:t>
            </a:r>
          </a:p>
          <a:p>
            <a:pPr lvl="2" eaLnBrk="1" latinLnBrk="0" hangingPunct="1"/>
            <a:r>
              <a:rPr lang="es-ES_tradnl" smtClean="0"/>
              <a:t>Third level</a:t>
            </a:r>
          </a:p>
          <a:p>
            <a:pPr lvl="3" eaLnBrk="1" latinLnBrk="0" hangingPunct="1"/>
            <a:r>
              <a:rPr lang="es-ES_tradnl" smtClean="0"/>
              <a:t>Fourth level</a:t>
            </a:r>
          </a:p>
          <a:p>
            <a:pPr lvl="4" eaLnBrk="1" latinLnBrk="0" hangingPunct="1"/>
            <a:r>
              <a:rPr lang="es-ES_tradnl" smtClean="0"/>
              <a:t>Fifth level</a:t>
            </a:r>
            <a:endParaRPr kumimoji="0" lang="en-US"/>
          </a:p>
        </p:txBody>
      </p:sp>
      <p:pic>
        <p:nvPicPr>
          <p:cNvPr id="7" name="Picture 6" descr="Roborregos Logo Azul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1088" y="1145065"/>
            <a:ext cx="321866" cy="29189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_tradnl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4/13/16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91AF2B4D-6B12-4EDF-87BB-2B55CECB6611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s-ES_tradnl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s-ES_tradnl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BCD0953E-E4AF-4B4A-BF17-28C833EFEC89}" type="datetimeFigureOut">
              <a:rPr lang="en-US" smtClean="0"/>
              <a:pPr/>
              <a:t>4/13/16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2F288-C48E-FE43-9ED6-10C2F287DF4B}" type="slidenum">
              <a:rPr lang="es-MX" smtClean="0"/>
              <a:pPr/>
              <a:t>‹Nr.›</a:t>
            </a:fld>
            <a:endParaRPr lang="es-MX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s-ES_tradnl" smtClean="0"/>
              <a:t>Click to edit Master text styles</a:t>
            </a:r>
          </a:p>
          <a:p>
            <a:pPr lvl="1" eaLnBrk="1" latinLnBrk="0" hangingPunct="1"/>
            <a:r>
              <a:rPr lang="es-ES_tradnl" smtClean="0"/>
              <a:t>Second level</a:t>
            </a:r>
          </a:p>
          <a:p>
            <a:pPr lvl="2" eaLnBrk="1" latinLnBrk="0" hangingPunct="1"/>
            <a:r>
              <a:rPr lang="es-ES_tradnl" smtClean="0"/>
              <a:t>Third level</a:t>
            </a:r>
          </a:p>
          <a:p>
            <a:pPr lvl="3" eaLnBrk="1" latinLnBrk="0" hangingPunct="1"/>
            <a:r>
              <a:rPr lang="es-ES_tradnl" smtClean="0"/>
              <a:t>Fourth level</a:t>
            </a:r>
          </a:p>
          <a:p>
            <a:pPr lvl="4" eaLnBrk="1" latinLnBrk="0" hangingPunct="1"/>
            <a:r>
              <a:rPr lang="es-ES_tradnl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s-ES_tradnl" smtClean="0"/>
              <a:t>Click to edit Master text styles</a:t>
            </a:r>
          </a:p>
          <a:p>
            <a:pPr lvl="1" eaLnBrk="1" latinLnBrk="0" hangingPunct="1"/>
            <a:r>
              <a:rPr lang="es-ES_tradnl" smtClean="0"/>
              <a:t>Second level</a:t>
            </a:r>
          </a:p>
          <a:p>
            <a:pPr lvl="2" eaLnBrk="1" latinLnBrk="0" hangingPunct="1"/>
            <a:r>
              <a:rPr lang="es-ES_tradnl" smtClean="0"/>
              <a:t>Third level</a:t>
            </a:r>
          </a:p>
          <a:p>
            <a:pPr lvl="3" eaLnBrk="1" latinLnBrk="0" hangingPunct="1"/>
            <a:r>
              <a:rPr lang="es-ES_tradnl" smtClean="0"/>
              <a:t>Fourth level</a:t>
            </a:r>
          </a:p>
          <a:p>
            <a:pPr lvl="4" eaLnBrk="1" latinLnBrk="0" hangingPunct="1"/>
            <a:r>
              <a:rPr lang="es-ES_tradnl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_tradnl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_tradnl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953E-E4AF-4B4A-BF17-28C833EFEC89}" type="datetimeFigureOut">
              <a:rPr lang="en-US" smtClean="0"/>
              <a:pPr/>
              <a:t>4/13/16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s-MX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s-ES_tradnl" smtClean="0"/>
              <a:t>Click to edit Master text styles</a:t>
            </a:r>
          </a:p>
          <a:p>
            <a:pPr lvl="1" eaLnBrk="1" latinLnBrk="0" hangingPunct="1"/>
            <a:r>
              <a:rPr lang="es-ES_tradnl" smtClean="0"/>
              <a:t>Second level</a:t>
            </a:r>
          </a:p>
          <a:p>
            <a:pPr lvl="2" eaLnBrk="1" latinLnBrk="0" hangingPunct="1"/>
            <a:r>
              <a:rPr lang="es-ES_tradnl" smtClean="0"/>
              <a:t>Third level</a:t>
            </a:r>
          </a:p>
          <a:p>
            <a:pPr lvl="3" eaLnBrk="1" latinLnBrk="0" hangingPunct="1"/>
            <a:r>
              <a:rPr lang="es-ES_tradnl" smtClean="0"/>
              <a:t>Fourth level</a:t>
            </a:r>
          </a:p>
          <a:p>
            <a:pPr lvl="4" eaLnBrk="1" latinLnBrk="0" hangingPunct="1"/>
            <a:r>
              <a:rPr lang="es-ES_tradnl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s-ES_tradnl" smtClean="0"/>
              <a:t>Click to edit Master text styles</a:t>
            </a:r>
          </a:p>
          <a:p>
            <a:pPr lvl="1" eaLnBrk="1" latinLnBrk="0" hangingPunct="1"/>
            <a:r>
              <a:rPr lang="es-ES_tradnl" smtClean="0"/>
              <a:t>Second level</a:t>
            </a:r>
          </a:p>
          <a:p>
            <a:pPr lvl="2" eaLnBrk="1" latinLnBrk="0" hangingPunct="1"/>
            <a:r>
              <a:rPr lang="es-ES_tradnl" smtClean="0"/>
              <a:t>Third level</a:t>
            </a:r>
          </a:p>
          <a:p>
            <a:pPr lvl="3" eaLnBrk="1" latinLnBrk="0" hangingPunct="1"/>
            <a:r>
              <a:rPr lang="es-ES_tradnl" smtClean="0"/>
              <a:t>Fourth level</a:t>
            </a:r>
          </a:p>
          <a:p>
            <a:pPr lvl="4" eaLnBrk="1" latinLnBrk="0" hangingPunct="1"/>
            <a:r>
              <a:rPr lang="es-ES_tradnl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11F2F288-C48E-FE43-9ED6-10C2F287DF4B}" type="slidenum">
              <a:rPr lang="es-MX" smtClean="0"/>
              <a:pPr/>
              <a:t>‹Nr.›</a:t>
            </a:fld>
            <a:endParaRPr lang="es-MX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s-ES_tradnl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_tradnl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953E-E4AF-4B4A-BF17-28C833EFEC89}" type="datetimeFigureOut">
              <a:rPr lang="en-US" smtClean="0"/>
              <a:pPr/>
              <a:t>4/13/16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11F2F288-C48E-FE43-9ED6-10C2F287DF4B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953E-E4AF-4B4A-BF17-28C833EFEC89}" type="datetimeFigureOut">
              <a:rPr lang="en-US" smtClean="0"/>
              <a:pPr/>
              <a:t>4/13/16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1F2F288-C48E-FE43-9ED6-10C2F287DF4B}" type="slidenum">
              <a:rPr lang="es-MX" smtClean="0"/>
              <a:pPr/>
              <a:t>‹Nr.›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s-ES_tradnl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_tradnl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s-ES_tradnl" smtClean="0"/>
              <a:t>Click to edit Master text styles</a:t>
            </a:r>
          </a:p>
          <a:p>
            <a:pPr lvl="1" eaLnBrk="1" latinLnBrk="0" hangingPunct="1"/>
            <a:r>
              <a:rPr lang="es-ES_tradnl" smtClean="0"/>
              <a:t>Second level</a:t>
            </a:r>
          </a:p>
          <a:p>
            <a:pPr lvl="2" eaLnBrk="1" latinLnBrk="0" hangingPunct="1"/>
            <a:r>
              <a:rPr lang="es-ES_tradnl" smtClean="0"/>
              <a:t>Third level</a:t>
            </a:r>
          </a:p>
          <a:p>
            <a:pPr lvl="3" eaLnBrk="1" latinLnBrk="0" hangingPunct="1"/>
            <a:r>
              <a:rPr lang="es-ES_tradnl" smtClean="0"/>
              <a:t>Fourth level</a:t>
            </a:r>
          </a:p>
          <a:p>
            <a:pPr lvl="4" eaLnBrk="1" latinLnBrk="0" hangingPunct="1"/>
            <a:r>
              <a:rPr lang="es-ES_tradnl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/>
              <a:t>‹Nr.›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0953E-E4AF-4B4A-BF17-28C833EFEC89}" type="datetimeFigureOut">
              <a:rPr lang="en-US" smtClean="0"/>
              <a:pPr/>
              <a:t>4/13/16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s-MX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11F2F288-C48E-FE43-9ED6-10C2F287DF4B}" type="slidenum">
              <a:rPr lang="es-MX" smtClean="0"/>
              <a:pPr/>
              <a:t>‹Nr.›</a:t>
            </a:fld>
            <a:endParaRPr lang="es-MX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s-ES_tradnl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_tradnl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_tradnl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BCD0953E-E4AF-4B4A-BF17-28C833EFEC89}" type="datetimeFigureOut">
              <a:rPr lang="en-US" smtClean="0"/>
              <a:pPr/>
              <a:t>4/13/16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BCD0953E-E4AF-4B4A-BF17-28C833EFEC89}" type="datetimeFigureOut">
              <a:rPr lang="en-US" smtClean="0"/>
              <a:pPr/>
              <a:t>4/13/16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11F2F288-C48E-FE43-9ED6-10C2F287DF4B}" type="slidenum">
              <a:rPr lang="es-MX" smtClean="0"/>
              <a:pPr/>
              <a:t>‹Nr.›</a:t>
            </a:fld>
            <a:endParaRPr lang="es-MX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s-ES_tradnl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_tradnl" smtClean="0"/>
              <a:t>Click to edit Master text styles</a:t>
            </a:r>
          </a:p>
          <a:p>
            <a:pPr lvl="1" eaLnBrk="1" latinLnBrk="0" hangingPunct="1"/>
            <a:r>
              <a:rPr kumimoji="0" lang="es-ES_tradnl" smtClean="0"/>
              <a:t>Second level</a:t>
            </a:r>
          </a:p>
          <a:p>
            <a:pPr lvl="2" eaLnBrk="1" latinLnBrk="0" hangingPunct="1"/>
            <a:r>
              <a:rPr kumimoji="0" lang="es-ES_tradnl" smtClean="0"/>
              <a:t>Third level</a:t>
            </a:r>
          </a:p>
          <a:p>
            <a:pPr lvl="3" eaLnBrk="1" latinLnBrk="0" hangingPunct="1"/>
            <a:r>
              <a:rPr kumimoji="0" lang="es-ES_tradnl" smtClean="0"/>
              <a:t>Fourth level</a:t>
            </a:r>
          </a:p>
          <a:p>
            <a:pPr lvl="4" eaLnBrk="1" latinLnBrk="0" hangingPunct="1"/>
            <a:r>
              <a:rPr kumimoji="0" lang="es-ES_tradnl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hyperlink" Target="mailto:javier_escamillaj@hotmail.com" TargetMode="External"/><Relationship Id="rId8" Type="http://schemas.openxmlformats.org/officeDocument/2006/relationships/hyperlink" Target="https://www.facebook.com/roborrego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diego.garza.rdz@gmail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ITESM </a:t>
            </a:r>
            <a:r>
              <a:rPr lang="en-US" dirty="0" smtClean="0"/>
              <a:t>–</a:t>
            </a:r>
            <a:r>
              <a:rPr lang="es-MX" dirty="0" smtClean="0"/>
              <a:t> Campus Monterrey</a:t>
            </a:r>
            <a:endParaRPr lang="es-MX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Equipo de Robótica</a:t>
            </a:r>
            <a:br>
              <a:rPr lang="es-MX" dirty="0" smtClean="0"/>
            </a:br>
            <a:r>
              <a:rPr lang="es-MX" dirty="0" smtClean="0"/>
              <a:t>RoBorregos 2016</a:t>
            </a:r>
            <a:endParaRPr lang="es-MX" dirty="0"/>
          </a:p>
        </p:txBody>
      </p:sp>
      <p:pic>
        <p:nvPicPr>
          <p:cNvPr id="7" name="Picture 6" descr="Roborregos Logo Azul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537" y="927052"/>
            <a:ext cx="1635409" cy="14831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43" y="3318431"/>
            <a:ext cx="4025267" cy="30189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591" y="3258175"/>
            <a:ext cx="2664814" cy="150019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639" y="4758367"/>
            <a:ext cx="2105352" cy="157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6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Paquetes</a:t>
            </a:r>
            <a:r>
              <a:rPr lang="en-US" dirty="0" smtClean="0"/>
              <a:t> de </a:t>
            </a:r>
            <a:r>
              <a:rPr lang="en-US" dirty="0" err="1" smtClean="0"/>
              <a:t>patrocinio</a:t>
            </a:r>
            <a:r>
              <a:rPr lang="en-US" dirty="0" smtClean="0"/>
              <a:t> (</a:t>
            </a:r>
            <a:r>
              <a:rPr lang="en-US" dirty="0" err="1" smtClean="0"/>
              <a:t>Logotipos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robot)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393567"/>
            <a:ext cx="8503920" cy="4915753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75K </a:t>
            </a:r>
            <a:r>
              <a:rPr lang="en-US" dirty="0" err="1"/>
              <a:t>ó</a:t>
            </a:r>
            <a:r>
              <a:rPr lang="en-US" dirty="0"/>
              <a:t> </a:t>
            </a:r>
            <a:r>
              <a:rPr lang="en-US" dirty="0" smtClean="0"/>
              <a:t>+: </a:t>
            </a:r>
            <a:r>
              <a:rPr lang="en-US" sz="2400" dirty="0" smtClean="0"/>
              <a:t>(</a:t>
            </a:r>
            <a:r>
              <a:rPr lang="en-US" sz="2400" dirty="0" err="1" smtClean="0"/>
              <a:t>l</a:t>
            </a:r>
            <a:r>
              <a:rPr lang="en-US" sz="2400" dirty="0" err="1" smtClean="0"/>
              <a:t>ímitado</a:t>
            </a:r>
            <a:r>
              <a:rPr lang="en-US" sz="2400" dirty="0" smtClean="0"/>
              <a:t> a </a:t>
            </a:r>
            <a:r>
              <a:rPr lang="en-US" sz="2400" dirty="0" err="1" smtClean="0"/>
              <a:t>una</a:t>
            </a:r>
            <a:r>
              <a:rPr lang="en-US" sz="2400" dirty="0" smtClean="0"/>
              <a:t> </a:t>
            </a:r>
            <a:r>
              <a:rPr lang="en-US" sz="2400" dirty="0" err="1" smtClean="0"/>
              <a:t>empresa</a:t>
            </a:r>
            <a:r>
              <a:rPr lang="en-US" sz="2400" dirty="0" smtClean="0"/>
              <a:t>)</a:t>
            </a:r>
            <a:endParaRPr lang="en-US" sz="2400" dirty="0" smtClean="0"/>
          </a:p>
          <a:p>
            <a:pPr lvl="1"/>
            <a:r>
              <a:rPr lang="en-US" dirty="0" err="1" smtClean="0"/>
              <a:t>Logotipo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robots</a:t>
            </a:r>
          </a:p>
          <a:p>
            <a:r>
              <a:rPr lang="en-US" dirty="0" smtClean="0"/>
              <a:t>50K </a:t>
            </a:r>
            <a:r>
              <a:rPr lang="en-US" dirty="0" err="1"/>
              <a:t>ó</a:t>
            </a:r>
            <a:r>
              <a:rPr lang="en-US" dirty="0"/>
              <a:t> </a:t>
            </a:r>
            <a:r>
              <a:rPr lang="en-US" dirty="0" smtClean="0"/>
              <a:t>+: </a:t>
            </a:r>
            <a:r>
              <a:rPr lang="en-US" sz="2400" dirty="0" smtClean="0"/>
              <a:t>(</a:t>
            </a:r>
            <a:r>
              <a:rPr lang="en-US" sz="2400" dirty="0" err="1" smtClean="0"/>
              <a:t>l</a:t>
            </a:r>
            <a:r>
              <a:rPr lang="en-US" sz="2400" dirty="0" err="1" smtClean="0"/>
              <a:t>ímitado</a:t>
            </a:r>
            <a:r>
              <a:rPr lang="en-US" sz="2400" dirty="0" smtClean="0"/>
              <a:t> a </a:t>
            </a:r>
            <a:r>
              <a:rPr lang="en-US" sz="2400" dirty="0" err="1" smtClean="0"/>
              <a:t>tres</a:t>
            </a:r>
            <a:r>
              <a:rPr lang="en-US" sz="2400" dirty="0" smtClean="0"/>
              <a:t> </a:t>
            </a:r>
            <a:r>
              <a:rPr lang="en-US" sz="2400" dirty="0" err="1" smtClean="0"/>
              <a:t>empresas</a:t>
            </a:r>
            <a:r>
              <a:rPr lang="en-US" sz="2400" dirty="0" smtClean="0"/>
              <a:t>)</a:t>
            </a:r>
            <a:endParaRPr lang="en-US" sz="2400" dirty="0" smtClean="0"/>
          </a:p>
          <a:p>
            <a:pPr lvl="1"/>
            <a:r>
              <a:rPr lang="en-US" dirty="0" err="1" smtClean="0"/>
              <a:t>Logotipo</a:t>
            </a:r>
            <a:r>
              <a:rPr lang="en-US" dirty="0" smtClean="0"/>
              <a:t> </a:t>
            </a:r>
            <a:r>
              <a:rPr lang="en-US" dirty="0" err="1" smtClean="0"/>
              <a:t>mediano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robots</a:t>
            </a:r>
            <a:endParaRPr lang="en-US" dirty="0"/>
          </a:p>
          <a:p>
            <a:r>
              <a:rPr lang="en-US" dirty="0" smtClean="0"/>
              <a:t>43K </a:t>
            </a:r>
            <a:r>
              <a:rPr lang="en-US" dirty="0" err="1"/>
              <a:t>ó</a:t>
            </a:r>
            <a:r>
              <a:rPr lang="en-US" dirty="0"/>
              <a:t> </a:t>
            </a:r>
            <a:r>
              <a:rPr lang="en-US" dirty="0" smtClean="0"/>
              <a:t>+: </a:t>
            </a:r>
            <a:r>
              <a:rPr lang="en-US" sz="2400" dirty="0" smtClean="0"/>
              <a:t>(</a:t>
            </a:r>
            <a:r>
              <a:rPr lang="en-US" sz="2400" dirty="0" err="1" smtClean="0"/>
              <a:t>l</a:t>
            </a:r>
            <a:r>
              <a:rPr lang="en-US" sz="2400" dirty="0" err="1" smtClean="0"/>
              <a:t>ímitado</a:t>
            </a:r>
            <a:r>
              <a:rPr lang="en-US" sz="2400" dirty="0" smtClean="0"/>
              <a:t> a </a:t>
            </a:r>
            <a:r>
              <a:rPr lang="en-US" sz="2400" dirty="0" err="1" smtClean="0"/>
              <a:t>cinco</a:t>
            </a:r>
            <a:r>
              <a:rPr lang="en-US" sz="2400" dirty="0" smtClean="0"/>
              <a:t> </a:t>
            </a:r>
            <a:r>
              <a:rPr lang="en-US" sz="2400" dirty="0" err="1" smtClean="0"/>
              <a:t>empresas</a:t>
            </a:r>
            <a:r>
              <a:rPr lang="en-US" sz="2400" dirty="0" smtClean="0"/>
              <a:t>)</a:t>
            </a:r>
            <a:endParaRPr lang="en-US" sz="2400" dirty="0" smtClean="0"/>
          </a:p>
          <a:p>
            <a:pPr lvl="1"/>
            <a:r>
              <a:rPr lang="en-US" dirty="0" err="1" smtClean="0"/>
              <a:t>Logotipo</a:t>
            </a:r>
            <a:r>
              <a:rPr lang="en-US" dirty="0" smtClean="0"/>
              <a:t> </a:t>
            </a:r>
            <a:r>
              <a:rPr lang="en-US" dirty="0" err="1" smtClean="0"/>
              <a:t>pequeño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robots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63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272" y="332656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Paquetes</a:t>
            </a:r>
            <a:r>
              <a:rPr lang="en-US" dirty="0" smtClean="0"/>
              <a:t> de </a:t>
            </a:r>
            <a:r>
              <a:rPr lang="en-US" dirty="0" err="1" smtClean="0"/>
              <a:t>patrocinio</a:t>
            </a:r>
            <a:r>
              <a:rPr lang="en-US" dirty="0" smtClean="0"/>
              <a:t> (</a:t>
            </a:r>
            <a:r>
              <a:rPr lang="en-US" dirty="0" err="1" smtClean="0"/>
              <a:t>Página</a:t>
            </a:r>
            <a:r>
              <a:rPr lang="en-US" dirty="0" smtClean="0"/>
              <a:t> web)</a:t>
            </a:r>
            <a:br>
              <a:rPr lang="en-US" dirty="0" smtClean="0"/>
            </a:br>
            <a:r>
              <a:rPr lang="en-US" dirty="0" smtClean="0"/>
              <a:t>www.RoBorregos.mx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393567"/>
            <a:ext cx="8503920" cy="5275793"/>
          </a:xfrm>
        </p:spPr>
        <p:txBody>
          <a:bodyPr numCol="2">
            <a:normAutofit fontScale="92500" lnSpcReduction="20000"/>
          </a:bodyPr>
          <a:lstStyle/>
          <a:p>
            <a:r>
              <a:rPr lang="en-US" dirty="0" smtClean="0"/>
              <a:t>75K </a:t>
            </a:r>
            <a:r>
              <a:rPr lang="en-US" dirty="0"/>
              <a:t>ó </a:t>
            </a:r>
            <a:r>
              <a:rPr lang="en-US" dirty="0" smtClean="0"/>
              <a:t>+:</a:t>
            </a:r>
          </a:p>
          <a:p>
            <a:pPr lvl="1" fontAlgn="base"/>
            <a:r>
              <a:rPr lang="es-MX" dirty="0"/>
              <a:t>Logotipo grande en la sección de sponsors.</a:t>
            </a:r>
          </a:p>
          <a:p>
            <a:pPr lvl="1" fontAlgn="base"/>
            <a:r>
              <a:rPr lang="es-MX" dirty="0"/>
              <a:t>Link a tres páginas web.</a:t>
            </a:r>
          </a:p>
          <a:p>
            <a:pPr lvl="1" fontAlgn="base"/>
            <a:r>
              <a:rPr lang="es-MX" dirty="0"/>
              <a:t>Logotipo grande en el </a:t>
            </a:r>
            <a:r>
              <a:rPr lang="es-MX" dirty="0" smtClean="0"/>
              <a:t>banner </a:t>
            </a:r>
            <a:r>
              <a:rPr lang="es-MX" dirty="0"/>
              <a:t>lateral de la página</a:t>
            </a:r>
            <a:r>
              <a:rPr lang="es-MX" dirty="0" smtClean="0"/>
              <a:t>.</a:t>
            </a:r>
            <a:endParaRPr lang="en-US" dirty="0" smtClean="0"/>
          </a:p>
          <a:p>
            <a:r>
              <a:rPr lang="en-US" dirty="0" smtClean="0"/>
              <a:t>50K </a:t>
            </a:r>
            <a:r>
              <a:rPr lang="en-US" dirty="0"/>
              <a:t>ó </a:t>
            </a:r>
            <a:r>
              <a:rPr lang="en-US" dirty="0" smtClean="0"/>
              <a:t>+:</a:t>
            </a:r>
          </a:p>
          <a:p>
            <a:pPr lvl="1" fontAlgn="base"/>
            <a:r>
              <a:rPr lang="es-MX" sz="2400" dirty="0"/>
              <a:t>Logotipo grande en la sección de sponsors.</a:t>
            </a:r>
          </a:p>
          <a:p>
            <a:pPr lvl="1" fontAlgn="base"/>
            <a:r>
              <a:rPr lang="es-MX" sz="2400" dirty="0"/>
              <a:t>Link a dos páginas web.</a:t>
            </a:r>
          </a:p>
          <a:p>
            <a:pPr lvl="1" fontAlgn="base"/>
            <a:r>
              <a:rPr lang="es-MX" sz="2400" dirty="0"/>
              <a:t>Logotipo grande en el </a:t>
            </a:r>
            <a:r>
              <a:rPr lang="es-MX" sz="2400" dirty="0" smtClean="0"/>
              <a:t>banner </a:t>
            </a:r>
            <a:r>
              <a:rPr lang="es-MX" sz="2400" dirty="0"/>
              <a:t>lateral de la página</a:t>
            </a:r>
            <a:r>
              <a:rPr lang="es-MX" sz="2400" dirty="0" smtClean="0"/>
              <a:t>.</a:t>
            </a:r>
            <a:endParaRPr lang="en-US" dirty="0"/>
          </a:p>
          <a:p>
            <a:r>
              <a:rPr lang="en-US" dirty="0" smtClean="0"/>
              <a:t>43K </a:t>
            </a:r>
            <a:r>
              <a:rPr lang="en-US" dirty="0"/>
              <a:t>ó </a:t>
            </a:r>
            <a:r>
              <a:rPr lang="en-US" dirty="0" smtClean="0"/>
              <a:t>+:</a:t>
            </a:r>
          </a:p>
          <a:p>
            <a:pPr lvl="1" fontAlgn="base"/>
            <a:r>
              <a:rPr lang="es-MX" sz="2400" dirty="0"/>
              <a:t>Logotipo grande en la sección de sponsors.</a:t>
            </a:r>
          </a:p>
          <a:p>
            <a:pPr lvl="1" fontAlgn="base"/>
            <a:r>
              <a:rPr lang="es-MX" sz="2400" dirty="0"/>
              <a:t>Link a una página web.</a:t>
            </a:r>
          </a:p>
          <a:p>
            <a:pPr lvl="1" fontAlgn="base"/>
            <a:r>
              <a:rPr lang="es-MX" sz="2400" dirty="0"/>
              <a:t>Logotipo mediano en el banner lateral de la página</a:t>
            </a:r>
            <a:r>
              <a:rPr lang="es-MX" sz="2400" dirty="0" smtClean="0"/>
              <a:t>.</a:t>
            </a:r>
            <a:endParaRPr lang="en-US" dirty="0"/>
          </a:p>
          <a:p>
            <a:r>
              <a:rPr lang="en-US" dirty="0" smtClean="0"/>
              <a:t>35K </a:t>
            </a:r>
            <a:r>
              <a:rPr lang="en-US" dirty="0"/>
              <a:t>ó </a:t>
            </a:r>
            <a:r>
              <a:rPr lang="en-US" dirty="0" smtClean="0"/>
              <a:t>+:</a:t>
            </a:r>
          </a:p>
          <a:p>
            <a:pPr lvl="1" fontAlgn="base"/>
            <a:r>
              <a:rPr lang="es-MX" sz="2400" dirty="0"/>
              <a:t>Logotipo grande en la sección de sponsors.</a:t>
            </a:r>
          </a:p>
          <a:p>
            <a:pPr lvl="1" fontAlgn="base"/>
            <a:r>
              <a:rPr lang="es-MX" sz="2400" dirty="0"/>
              <a:t>Link a una página web</a:t>
            </a:r>
            <a:r>
              <a:rPr lang="es-MX" sz="2400" dirty="0" smtClean="0"/>
              <a:t>.</a:t>
            </a:r>
            <a:endParaRPr lang="en-US" dirty="0" smtClean="0"/>
          </a:p>
          <a:p>
            <a:r>
              <a:rPr lang="en-US" dirty="0" smtClean="0"/>
              <a:t>28K </a:t>
            </a:r>
            <a:r>
              <a:rPr lang="en-US" dirty="0"/>
              <a:t>ó </a:t>
            </a:r>
            <a:r>
              <a:rPr lang="en-US" dirty="0" smtClean="0"/>
              <a:t>+:</a:t>
            </a:r>
          </a:p>
          <a:p>
            <a:pPr lvl="1"/>
            <a:r>
              <a:rPr lang="es-MX" dirty="0"/>
              <a:t>Logotipo grande en la sección de sponsors</a:t>
            </a:r>
            <a:r>
              <a:rPr lang="es-MX" dirty="0" smtClean="0"/>
              <a:t>.</a:t>
            </a:r>
            <a:endParaRPr lang="en-US" dirty="0" smtClean="0"/>
          </a:p>
          <a:p>
            <a:r>
              <a:rPr lang="en-US" dirty="0" smtClean="0"/>
              <a:t>20K </a:t>
            </a:r>
            <a:r>
              <a:rPr lang="en-US" dirty="0"/>
              <a:t>ó </a:t>
            </a:r>
            <a:r>
              <a:rPr lang="en-US" dirty="0" smtClean="0"/>
              <a:t>+:</a:t>
            </a:r>
          </a:p>
          <a:p>
            <a:pPr lvl="1"/>
            <a:r>
              <a:rPr lang="es-MX" dirty="0"/>
              <a:t>Logotipo mediano en la sección de sponsors</a:t>
            </a:r>
            <a:r>
              <a:rPr lang="es-MX" dirty="0" smtClean="0"/>
              <a:t>.</a:t>
            </a:r>
            <a:endParaRPr lang="en-US" dirty="0"/>
          </a:p>
          <a:p>
            <a:r>
              <a:rPr lang="en-US" dirty="0" smtClean="0"/>
              <a:t>13K </a:t>
            </a:r>
            <a:r>
              <a:rPr lang="en-US" dirty="0"/>
              <a:t>ó </a:t>
            </a:r>
            <a:r>
              <a:rPr lang="en-US" dirty="0" smtClean="0"/>
              <a:t>+:</a:t>
            </a:r>
            <a:endParaRPr lang="en-US" dirty="0"/>
          </a:p>
          <a:p>
            <a:pPr lvl="1"/>
            <a:r>
              <a:rPr lang="es-MX" dirty="0"/>
              <a:t>Logotipo pequeño en la sección de sponsors</a:t>
            </a:r>
            <a:r>
              <a:rPr lang="es-MX" dirty="0" smtClean="0"/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9320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Datos de Contacto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071494" y="1659194"/>
            <a:ext cx="5012674" cy="30365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 smtClean="0"/>
              <a:t>Diego Garza Rodríguez</a:t>
            </a:r>
          </a:p>
          <a:p>
            <a:pPr marL="0" indent="0">
              <a:buNone/>
            </a:pPr>
            <a:r>
              <a:rPr lang="es-ES" sz="2000" dirty="0" smtClean="0"/>
              <a:t>Coordinador General</a:t>
            </a:r>
          </a:p>
          <a:p>
            <a:pPr marL="0" indent="0">
              <a:buNone/>
            </a:pPr>
            <a:endParaRPr lang="es-ES" sz="2000" dirty="0" smtClean="0"/>
          </a:p>
          <a:p>
            <a:pPr marL="0" indent="0">
              <a:buNone/>
            </a:pPr>
            <a:r>
              <a:rPr lang="es-ES" sz="2000" dirty="0" smtClean="0">
                <a:hlinkClick r:id="rId2"/>
              </a:rPr>
              <a:t>diego.garza.rdz@gmail.com</a:t>
            </a:r>
            <a:r>
              <a:rPr lang="es-ES" sz="2000" dirty="0" smtClean="0"/>
              <a:t> 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000" dirty="0" smtClean="0"/>
              <a:t>8180924901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915" y="2666385"/>
            <a:ext cx="703693" cy="5110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512" y="1318112"/>
            <a:ext cx="1440160" cy="1440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72" y="3325393"/>
            <a:ext cx="781152" cy="7811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348" y="4718384"/>
            <a:ext cx="1041005" cy="1041005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319966" y="1681850"/>
            <a:ext cx="5012674" cy="303653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Javier Escamilla Jiménez </a:t>
            </a:r>
          </a:p>
          <a:p>
            <a:pPr marL="0" indent="0">
              <a:buNone/>
            </a:pPr>
            <a:r>
              <a:rPr lang="es-ES" sz="2000" dirty="0"/>
              <a:t>Capitán del Equipo Delta </a:t>
            </a:r>
          </a:p>
          <a:p>
            <a:pPr marL="0" indent="0" defTabSz="914400">
              <a:buFont typeface="Wingdings 2"/>
              <a:buNone/>
            </a:pPr>
            <a:endParaRPr lang="es-ES" sz="2000" dirty="0" smtClean="0"/>
          </a:p>
          <a:p>
            <a:pPr marL="0" indent="0" defTabSz="914400">
              <a:buNone/>
            </a:pPr>
            <a:r>
              <a:rPr lang="es-ES" sz="2000" dirty="0">
                <a:hlinkClick r:id="rId7"/>
              </a:rPr>
              <a:t>javier_escamillaj@hotmail.com</a:t>
            </a:r>
            <a:r>
              <a:rPr lang="es-ES" sz="2000" dirty="0"/>
              <a:t> </a:t>
            </a:r>
            <a:r>
              <a:rPr lang="es-ES" sz="2000" dirty="0" smtClean="0"/>
              <a:t> </a:t>
            </a:r>
          </a:p>
          <a:p>
            <a:pPr marL="0" indent="0" defTabSz="914400">
              <a:buFont typeface="Wingdings 2"/>
              <a:buNone/>
            </a:pPr>
            <a:endParaRPr lang="es-ES" sz="2000" dirty="0" smtClean="0"/>
          </a:p>
          <a:p>
            <a:pPr marL="0" indent="0" defTabSz="914400">
              <a:buNone/>
            </a:pPr>
            <a:r>
              <a:rPr lang="es-ES" sz="2000" dirty="0"/>
              <a:t>8341477925</a:t>
            </a:r>
          </a:p>
          <a:p>
            <a:pPr marL="0" indent="0" defTabSz="914400">
              <a:buFont typeface="Wingdings 2"/>
              <a:buNone/>
            </a:pPr>
            <a:r>
              <a:rPr lang="es-ES" sz="2000" dirty="0" smtClean="0"/>
              <a:t> </a:t>
            </a: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008" y="2689041"/>
            <a:ext cx="703693" cy="511076"/>
          </a:xfrm>
          <a:prstGeom prst="rect">
            <a:avLst/>
          </a:prstGeom>
        </p:spPr>
      </p:pic>
      <p:pic>
        <p:nvPicPr>
          <p:cNvPr id="1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1960" y="1340768"/>
            <a:ext cx="1440160" cy="1440160"/>
          </a:xfrm>
          <a:prstGeom prst="rect">
            <a:avLst/>
          </a:prstGeom>
        </p:spPr>
      </p:pic>
      <p:pic>
        <p:nvPicPr>
          <p:cNvPr id="16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008" y="3348049"/>
            <a:ext cx="781152" cy="781152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2125688" y="5000978"/>
            <a:ext cx="9361040" cy="303653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buNone/>
            </a:pPr>
            <a:r>
              <a:rPr lang="es-ES" sz="2800" dirty="0">
                <a:hlinkClick r:id="rId8"/>
              </a:rPr>
              <a:t>https://www.facebook.com/roborregos</a:t>
            </a:r>
            <a:endParaRPr lang="es-ES" sz="2800" dirty="0"/>
          </a:p>
          <a:p>
            <a:pPr marL="0" indent="0" defTabSz="914400">
              <a:buFont typeface="Wingdings 2"/>
              <a:buNone/>
            </a:pPr>
            <a:endParaRPr lang="es-ES" sz="1400" dirty="0" smtClean="0"/>
          </a:p>
        </p:txBody>
      </p:sp>
    </p:spTree>
    <p:extLst>
      <p:ext uri="{BB962C8B-B14F-4D97-AF65-F5344CB8AC3E}">
        <p14:creationId xmlns:p14="http://schemas.microsoft.com/office/powerpoint/2010/main" val="169919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RoBorregos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998296"/>
          </a:xfrm>
        </p:spPr>
        <p:txBody>
          <a:bodyPr>
            <a:normAutofit fontScale="92500" lnSpcReduction="20000"/>
          </a:bodyPr>
          <a:lstStyle/>
          <a:p>
            <a:r>
              <a:rPr lang="es-ES_tradnl" b="1" dirty="0" smtClean="0"/>
              <a:t>RoBorregos</a:t>
            </a:r>
            <a:r>
              <a:rPr lang="es-ES_tradnl" dirty="0" smtClean="0"/>
              <a:t> es una comunidad de robótica iniciada a principios del 2015, conformada por 17 estudiantes y 2 profesores del Tecnológico de Monterrey campus Monterrey de distintas carreras que buscan desarrollar competencias mediante torneos nacionales e internacionales que beneficien a su persona, a la institución y a empresas nacionales.</a:t>
            </a:r>
          </a:p>
          <a:p>
            <a:r>
              <a:rPr lang="es-ES_tradnl" dirty="0" smtClean="0"/>
              <a:t>Nuestro principal objetivo es ser </a:t>
            </a:r>
            <a:r>
              <a:rPr lang="es-ES_tradnl" b="1" dirty="0" smtClean="0"/>
              <a:t>los mejores en robótica de América Latina</a:t>
            </a:r>
            <a:r>
              <a:rPr lang="es-ES_tradnl" dirty="0" smtClean="0"/>
              <a:t> teniendo como prioridad aprender, después divertirnos y finalmente, ganar.</a:t>
            </a:r>
          </a:p>
          <a:p>
            <a:r>
              <a:rPr lang="es-ES_tradnl" dirty="0" smtClean="0"/>
              <a:t>La comunidad ha iniciado para transmitir entre sus miembros el </a:t>
            </a:r>
            <a:r>
              <a:rPr lang="es-ES_tradnl" b="1" dirty="0" smtClean="0"/>
              <a:t>conocimiento</a:t>
            </a:r>
            <a:r>
              <a:rPr lang="es-ES_tradnl" dirty="0" smtClean="0"/>
              <a:t> adquirido mediante los torneos para así aumentar el nivel de la robótica en México año tras año.</a:t>
            </a:r>
          </a:p>
        </p:txBody>
      </p:sp>
    </p:spTree>
    <p:extLst>
      <p:ext uri="{BB962C8B-B14F-4D97-AF65-F5344CB8AC3E}">
        <p14:creationId xmlns:p14="http://schemas.microsoft.com/office/powerpoint/2010/main" val="312816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Logros Obtenidos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926288"/>
          </a:xfrm>
        </p:spPr>
        <p:txBody>
          <a:bodyPr>
            <a:normAutofit lnSpcReduction="10000"/>
          </a:bodyPr>
          <a:lstStyle/>
          <a:p>
            <a:r>
              <a:rPr lang="es-MX" dirty="0"/>
              <a:t>Concurso Regional (Nuevo León)</a:t>
            </a:r>
          </a:p>
          <a:p>
            <a:pPr lvl="1"/>
            <a:r>
              <a:rPr lang="es-MX" dirty="0"/>
              <a:t>3° lugar categoría “</a:t>
            </a:r>
            <a:r>
              <a:rPr lang="es-MX" dirty="0" err="1"/>
              <a:t>Rescue</a:t>
            </a:r>
            <a:r>
              <a:rPr lang="es-MX" dirty="0"/>
              <a:t> </a:t>
            </a:r>
            <a:r>
              <a:rPr lang="es-MX" dirty="0" err="1"/>
              <a:t>Maze</a:t>
            </a:r>
            <a:r>
              <a:rPr lang="es-MX" dirty="0"/>
              <a:t>” 2015</a:t>
            </a:r>
          </a:p>
          <a:p>
            <a:pPr lvl="1"/>
            <a:r>
              <a:rPr lang="es-MX" dirty="0"/>
              <a:t>1° lugar categoría “Soccer Open” 2016</a:t>
            </a:r>
          </a:p>
          <a:p>
            <a:r>
              <a:rPr lang="es-MX" dirty="0"/>
              <a:t>Concurso Nacional</a:t>
            </a:r>
          </a:p>
          <a:p>
            <a:pPr lvl="1"/>
            <a:r>
              <a:rPr lang="es-MX" dirty="0"/>
              <a:t>1° lugar categoría “</a:t>
            </a:r>
            <a:r>
              <a:rPr lang="es-MX" dirty="0" err="1"/>
              <a:t>Rescue</a:t>
            </a:r>
            <a:r>
              <a:rPr lang="es-MX" dirty="0"/>
              <a:t> </a:t>
            </a:r>
            <a:r>
              <a:rPr lang="es-MX" dirty="0" err="1"/>
              <a:t>Maze</a:t>
            </a:r>
            <a:r>
              <a:rPr lang="es-MX" dirty="0"/>
              <a:t>” 2015</a:t>
            </a:r>
          </a:p>
          <a:p>
            <a:pPr lvl="2"/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Con un puntaje de 340 supero por más del doble al segundo lugar (165 puntos) obteniendo el pase al torneo internacional.</a:t>
            </a:r>
          </a:p>
          <a:p>
            <a:pPr lvl="1"/>
            <a:r>
              <a:rPr lang="es-MX" dirty="0"/>
              <a:t>1° lugar categoría “</a:t>
            </a:r>
            <a:r>
              <a:rPr lang="es-MX" dirty="0" err="1"/>
              <a:t>Rescue</a:t>
            </a:r>
            <a:r>
              <a:rPr lang="es-MX" dirty="0"/>
              <a:t> </a:t>
            </a:r>
            <a:r>
              <a:rPr lang="es-MX" dirty="0" err="1"/>
              <a:t>Maze</a:t>
            </a:r>
            <a:r>
              <a:rPr lang="es-MX" dirty="0"/>
              <a:t>” 2016</a:t>
            </a:r>
          </a:p>
          <a:p>
            <a:pPr lvl="2"/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Con un puntaje de 945 supero por más del doble al segundo lugar (375 puntos) e impuso marca histórica en la categoría obteniendo el pase al torneo internacional</a:t>
            </a:r>
          </a:p>
          <a:p>
            <a:pPr lvl="1"/>
            <a:r>
              <a:rPr lang="es-MX" dirty="0"/>
              <a:t>3° lugar categoría “</a:t>
            </a:r>
            <a:r>
              <a:rPr lang="es-MX" dirty="0" err="1"/>
              <a:t>Rescue</a:t>
            </a:r>
            <a:r>
              <a:rPr lang="es-MX" dirty="0"/>
              <a:t> </a:t>
            </a:r>
            <a:r>
              <a:rPr lang="es-MX" dirty="0" err="1"/>
              <a:t>Maze</a:t>
            </a:r>
            <a:r>
              <a:rPr lang="es-MX" dirty="0"/>
              <a:t>” 2016</a:t>
            </a:r>
          </a:p>
          <a:p>
            <a:pPr lvl="2"/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Consiguiendo el premio a </a:t>
            </a:r>
            <a:r>
              <a:rPr lang="es-MX" dirty="0" err="1">
                <a:solidFill>
                  <a:schemeClr val="bg2">
                    <a:lumMod val="50000"/>
                  </a:schemeClr>
                </a:solidFill>
              </a:rPr>
              <a:t>Best</a:t>
            </a:r>
            <a:r>
              <a:rPr lang="es-MX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MX" dirty="0" err="1">
                <a:solidFill>
                  <a:schemeClr val="bg2">
                    <a:lumMod val="50000"/>
                  </a:schemeClr>
                </a:solidFill>
              </a:rPr>
              <a:t>Teamwork</a:t>
            </a:r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16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Logros Obtenidos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926288"/>
          </a:xfrm>
        </p:spPr>
        <p:txBody>
          <a:bodyPr>
            <a:normAutofit/>
          </a:bodyPr>
          <a:lstStyle/>
          <a:p>
            <a:r>
              <a:rPr lang="es-ES_tradnl" dirty="0" smtClean="0"/>
              <a:t>Concurso Internacional</a:t>
            </a:r>
          </a:p>
          <a:p>
            <a:pPr lvl="1"/>
            <a:r>
              <a:rPr lang="es-ES_tradnl" dirty="0"/>
              <a:t>3° lugar “</a:t>
            </a:r>
            <a:r>
              <a:rPr lang="es-ES_tradnl" dirty="0" err="1"/>
              <a:t>Super</a:t>
            </a:r>
            <a:r>
              <a:rPr lang="es-ES_tradnl" dirty="0"/>
              <a:t> </a:t>
            </a:r>
            <a:r>
              <a:rPr lang="es-ES_tradnl" dirty="0" err="1"/>
              <a:t>Team</a:t>
            </a:r>
            <a:r>
              <a:rPr lang="es-ES_tradnl" dirty="0"/>
              <a:t>” 2015</a:t>
            </a:r>
          </a:p>
          <a:p>
            <a:pPr lvl="2"/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Haciendo equipo con Alemania.</a:t>
            </a:r>
          </a:p>
          <a:p>
            <a:pPr lvl="1"/>
            <a:r>
              <a:rPr lang="es-ES_tradnl" dirty="0"/>
              <a:t>7° lugar “</a:t>
            </a:r>
            <a:r>
              <a:rPr lang="es-ES_tradnl" dirty="0" err="1"/>
              <a:t>Rescue</a:t>
            </a:r>
            <a:r>
              <a:rPr lang="es-ES_tradnl" dirty="0"/>
              <a:t> </a:t>
            </a:r>
            <a:r>
              <a:rPr lang="es-ES_tradnl" dirty="0" err="1"/>
              <a:t>Maze</a:t>
            </a:r>
            <a:r>
              <a:rPr lang="es-ES_tradnl" dirty="0"/>
              <a:t>” 2015</a:t>
            </a:r>
          </a:p>
          <a:p>
            <a:pPr lvl="2"/>
            <a:r>
              <a:rPr lang="es-ES_tradnl" dirty="0" smtClean="0">
                <a:solidFill>
                  <a:schemeClr val="bg2">
                    <a:lumMod val="50000"/>
                  </a:schemeClr>
                </a:solidFill>
              </a:rPr>
              <a:t>Rompiendo el record que México había conseguido en el 2014 de 240 puntos (23° lugar) con 1640 puntos.</a:t>
            </a:r>
          </a:p>
          <a:p>
            <a:pPr lvl="1"/>
            <a:endParaRPr lang="es-MX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48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Próximos eventos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smtClean="0"/>
              <a:t>Robocup Jr. Internacional (Junio 2016)</a:t>
            </a:r>
          </a:p>
          <a:p>
            <a:pPr lvl="1"/>
            <a:r>
              <a:rPr lang="es-MX" dirty="0" smtClean="0"/>
              <a:t>Torneo que se llevara a cabo en Leipzig, Alemania en el cual </a:t>
            </a:r>
            <a:r>
              <a:rPr lang="es-MX" dirty="0" err="1" smtClean="0"/>
              <a:t>RoBorregos</a:t>
            </a:r>
            <a:r>
              <a:rPr lang="es-MX" dirty="0" smtClean="0"/>
              <a:t> representara a México después de ganar primer lugar en el torneo nacional en la categoría </a:t>
            </a:r>
            <a:r>
              <a:rPr lang="es-MX" dirty="0" err="1" smtClean="0"/>
              <a:t>Rescue</a:t>
            </a:r>
            <a:r>
              <a:rPr lang="es-MX" dirty="0" smtClean="0"/>
              <a:t> </a:t>
            </a:r>
            <a:r>
              <a:rPr lang="es-MX" dirty="0" err="1" smtClean="0"/>
              <a:t>Maze</a:t>
            </a:r>
            <a:r>
              <a:rPr lang="es-MX" dirty="0" smtClean="0"/>
              <a:t>.</a:t>
            </a:r>
          </a:p>
          <a:p>
            <a:r>
              <a:rPr lang="es-MX" dirty="0" smtClean="0"/>
              <a:t>LARC Open Challenge (Octubre 2016)</a:t>
            </a:r>
          </a:p>
          <a:p>
            <a:pPr lvl="1"/>
            <a:r>
              <a:rPr lang="es-MX" dirty="0" smtClean="0"/>
              <a:t>Torneo organizado por IEEE que se realizara en Brasil, en el cual se presenta el reto de construir un robot capaz de responder a la problemática del incremento en la demanda de comida y calidad de la misma, cuidando el trato de los animales sin causarles estrés ni dolor de manera aut</a:t>
            </a:r>
            <a:r>
              <a:rPr lang="en-US" dirty="0" err="1" smtClean="0"/>
              <a:t>ónoma</a:t>
            </a:r>
            <a:r>
              <a:rPr lang="es-MX" dirty="0" smtClean="0"/>
              <a:t>. </a:t>
            </a:r>
          </a:p>
          <a:p>
            <a:r>
              <a:rPr lang="es-MX" dirty="0" smtClean="0"/>
              <a:t>Intel Developer Forum (Agosto 2016)</a:t>
            </a:r>
          </a:p>
          <a:p>
            <a:pPr lvl="1"/>
            <a:r>
              <a:rPr lang="es-MX" dirty="0" smtClean="0"/>
              <a:t>Evento que se llevara a cabo en San Francisco, USA en donde los RoBorregos fueron invitados como conferencistas en este importante evento para exponer su trabajo hasta la fecha.</a:t>
            </a:r>
          </a:p>
          <a:p>
            <a:pPr lvl="1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0949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Apoyo requerido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MX" sz="1600" dirty="0"/>
          </a:p>
          <a:p>
            <a:pPr marL="0" indent="0">
              <a:buNone/>
            </a:pPr>
            <a:endParaRPr lang="es-MX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46613"/>
              </p:ext>
            </p:extLst>
          </p:nvPr>
        </p:nvGraphicFramePr>
        <p:xfrm>
          <a:off x="467543" y="1589005"/>
          <a:ext cx="8338129" cy="4732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427"/>
                <a:gridCol w="2680112"/>
                <a:gridCol w="3424590"/>
              </a:tblGrid>
              <a:tr h="25065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Fecha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 smtClean="0"/>
                        <a:t>Evento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Subtotal</a:t>
                      </a:r>
                      <a:endParaRPr lang="en-US" sz="1600" dirty="0"/>
                    </a:p>
                  </a:txBody>
                  <a:tcPr/>
                </a:tc>
              </a:tr>
              <a:tr h="3934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Enero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Componentes</a:t>
                      </a:r>
                      <a:r>
                        <a:rPr lang="en-US" sz="1400" baseline="0" dirty="0" smtClean="0"/>
                        <a:t> para los </a:t>
                      </a:r>
                      <a:r>
                        <a:rPr lang="en-US" sz="1400" baseline="0" dirty="0" err="1" smtClean="0"/>
                        <a:t>equipos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$70,000.00 M.N.</a:t>
                      </a:r>
                      <a:endParaRPr lang="en-US" sz="1400" dirty="0"/>
                    </a:p>
                  </a:txBody>
                  <a:tcPr/>
                </a:tc>
              </a:tr>
              <a:tr h="3934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Febrero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Torneo</a:t>
                      </a:r>
                      <a:r>
                        <a:rPr lang="en-US" sz="1400" dirty="0" smtClean="0"/>
                        <a:t> Regional RCJ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smtClean="0"/>
                        <a:t>$2,400.00 </a:t>
                      </a:r>
                      <a:r>
                        <a:rPr lang="en-US" sz="1400" dirty="0" smtClean="0"/>
                        <a:t>M.N.</a:t>
                      </a:r>
                      <a:endParaRPr lang="en-US" sz="1400" dirty="0"/>
                    </a:p>
                  </a:txBody>
                  <a:tcPr/>
                </a:tc>
              </a:tr>
              <a:tr h="3934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Marzo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Torneo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Nacional</a:t>
                      </a:r>
                      <a:r>
                        <a:rPr lang="en-US" sz="1400" baseline="0" dirty="0" smtClean="0"/>
                        <a:t> RCJ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 smtClean="0"/>
                        <a:t>$33,270.00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M.N.</a:t>
                      </a:r>
                      <a:endParaRPr lang="en-US" sz="1400" dirty="0"/>
                    </a:p>
                  </a:txBody>
                  <a:tcPr/>
                </a:tc>
              </a:tr>
              <a:tr h="3934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Abril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Playeras</a:t>
                      </a:r>
                      <a:r>
                        <a:rPr lang="en-US" sz="1400" dirty="0" smtClean="0"/>
                        <a:t>, </a:t>
                      </a:r>
                      <a:r>
                        <a:rPr lang="en-US" sz="1400" dirty="0" err="1" smtClean="0"/>
                        <a:t>lonas</a:t>
                      </a:r>
                      <a:r>
                        <a:rPr lang="en-US" sz="1400" baseline="0" dirty="0" smtClean="0"/>
                        <a:t>, </a:t>
                      </a:r>
                      <a:r>
                        <a:rPr lang="en-US" sz="1400" baseline="0" dirty="0" err="1" smtClean="0"/>
                        <a:t>carteles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$20,000.00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M.N.</a:t>
                      </a:r>
                    </a:p>
                  </a:txBody>
                  <a:tcPr/>
                </a:tc>
              </a:tr>
              <a:tr h="3934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Mayo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Torneo</a:t>
                      </a:r>
                      <a:r>
                        <a:rPr lang="en-US" sz="1400" dirty="0" smtClean="0"/>
                        <a:t> Regional 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$10,000.00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M.N.</a:t>
                      </a:r>
                    </a:p>
                  </a:txBody>
                  <a:tcPr/>
                </a:tc>
              </a:tr>
              <a:tr h="5479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Junio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Torneo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Internacional</a:t>
                      </a:r>
                      <a:r>
                        <a:rPr lang="en-US" sz="1400" dirty="0" smtClean="0"/>
                        <a:t> RCJ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$263,520.00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M.N.</a:t>
                      </a:r>
                    </a:p>
                  </a:txBody>
                  <a:tcPr/>
                </a:tc>
              </a:tr>
              <a:tr h="3934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Agosto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Intel Developer Forum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$294,000.00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M.N.</a:t>
                      </a:r>
                    </a:p>
                  </a:txBody>
                  <a:tcPr/>
                </a:tc>
              </a:tr>
              <a:tr h="3934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Agosto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RoBorregos</a:t>
                      </a:r>
                      <a:r>
                        <a:rPr lang="en-US" sz="1400" dirty="0" smtClean="0"/>
                        <a:t> Candidates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$7,000.00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M.N.</a:t>
                      </a:r>
                    </a:p>
                  </a:txBody>
                  <a:tcPr/>
                </a:tc>
              </a:tr>
              <a:tr h="5479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Octubre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Torneo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Internacional</a:t>
                      </a:r>
                      <a:r>
                        <a:rPr lang="en-US" sz="1400" dirty="0" smtClean="0"/>
                        <a:t> LARC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$116,600.00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M.N.</a:t>
                      </a:r>
                    </a:p>
                  </a:txBody>
                  <a:tcPr/>
                </a:tc>
              </a:tr>
              <a:tr h="547951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smtClean="0"/>
                        <a:t>$809,790.00</a:t>
                      </a:r>
                      <a:r>
                        <a:rPr lang="en-US" sz="1800" b="1" baseline="0" smtClean="0"/>
                        <a:t> </a:t>
                      </a:r>
                      <a:r>
                        <a:rPr lang="en-US" sz="1800" b="1" dirty="0" smtClean="0"/>
                        <a:t>M.N.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263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Ventajas que se obtienen al Apoyar </a:t>
            </a:r>
            <a:endParaRPr lang="es-MX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2708920"/>
            <a:ext cx="8503920" cy="3630144"/>
          </a:xfrm>
        </p:spPr>
        <p:txBody>
          <a:bodyPr>
            <a:normAutofit/>
          </a:bodyPr>
          <a:lstStyle/>
          <a:p>
            <a:pPr lvl="0"/>
            <a:r>
              <a:rPr lang="es-MX" dirty="0"/>
              <a:t>Agradecimiento en nuestra página de </a:t>
            </a:r>
            <a:r>
              <a:rPr lang="es-MX" dirty="0" err="1"/>
              <a:t>facebook</a:t>
            </a:r>
            <a:r>
              <a:rPr lang="es-MX" dirty="0"/>
              <a:t>, misma </a:t>
            </a:r>
            <a:r>
              <a:rPr lang="es-MX" dirty="0" smtClean="0"/>
              <a:t>publicación </a:t>
            </a:r>
            <a:r>
              <a:rPr lang="es-MX" dirty="0"/>
              <a:t>que se pagará para promocionar a 5000+ regios más las personas que ya nos siguen.</a:t>
            </a:r>
          </a:p>
          <a:p>
            <a:pPr lvl="0"/>
            <a:r>
              <a:rPr lang="es-MX" dirty="0"/>
              <a:t>Su logotipo estará en el poster del equipo y en la lona que llevaremos a los eventos, misma que saldrá en las fotos de las competencias.</a:t>
            </a:r>
          </a:p>
          <a:p>
            <a:pPr lvl="0"/>
            <a:r>
              <a:rPr lang="es-MX" dirty="0"/>
              <a:t>Mención de patrocinadores en medios de comunicación y redes sociales</a:t>
            </a:r>
            <a:r>
              <a:rPr lang="es-MX" dirty="0" smtClean="0"/>
              <a:t>.</a:t>
            </a:r>
            <a:endParaRPr lang="es-MX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1752" y="1504531"/>
            <a:ext cx="8534400" cy="758952"/>
          </a:xfrm>
          <a:prstGeom prst="rect">
            <a:avLst/>
          </a:prstGeom>
        </p:spPr>
        <p:txBody>
          <a:bodyPr vert="horz" anchor="b">
            <a:normAutofit fontScale="77500" lnSpcReduction="2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/>
              <a:t>Apoyo general (cualquier patrocinio de 5K </a:t>
            </a:r>
            <a:r>
              <a:rPr lang="es-MX" b="1" dirty="0" err="1"/>
              <a:t>ó</a:t>
            </a:r>
            <a:r>
              <a:rPr lang="es-MX" b="1" dirty="0"/>
              <a:t> +)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6617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Paquetes</a:t>
            </a:r>
            <a:r>
              <a:rPr lang="en-US" dirty="0" smtClean="0"/>
              <a:t> de </a:t>
            </a:r>
            <a:r>
              <a:rPr lang="en-US" dirty="0" err="1" smtClean="0"/>
              <a:t>patrocinio</a:t>
            </a:r>
            <a:r>
              <a:rPr lang="en-US" dirty="0" smtClean="0"/>
              <a:t> (</a:t>
            </a:r>
            <a:r>
              <a:rPr lang="en-US" dirty="0" err="1" smtClean="0"/>
              <a:t>camisetas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609591"/>
            <a:ext cx="8503920" cy="4915753"/>
          </a:xfrm>
        </p:spPr>
        <p:txBody>
          <a:bodyPr numCol="2">
            <a:normAutofit fontScale="92500" lnSpcReduction="20000"/>
          </a:bodyPr>
          <a:lstStyle/>
          <a:p>
            <a:r>
              <a:rPr lang="en-US" dirty="0" smtClean="0"/>
              <a:t>75K </a:t>
            </a:r>
            <a:r>
              <a:rPr lang="en-US" dirty="0" err="1"/>
              <a:t>ó</a:t>
            </a:r>
            <a:r>
              <a:rPr lang="en-US" dirty="0"/>
              <a:t> +:</a:t>
            </a:r>
          </a:p>
          <a:p>
            <a:pPr lvl="1"/>
            <a:r>
              <a:rPr lang="en-US" dirty="0" err="1" smtClean="0"/>
              <a:t>Logotipo</a:t>
            </a:r>
            <a:r>
              <a:rPr lang="en-US" dirty="0" smtClean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delantero</a:t>
            </a:r>
            <a:r>
              <a:rPr lang="en-US" dirty="0"/>
              <a:t> </a:t>
            </a:r>
            <a:r>
              <a:rPr lang="en-US" dirty="0" smtClean="0"/>
              <a:t>(25cm</a:t>
            </a:r>
            <a:r>
              <a:rPr lang="en-US" dirty="0"/>
              <a:t>) en </a:t>
            </a:r>
            <a:r>
              <a:rPr lang="en-US" dirty="0" err="1"/>
              <a:t>camisas</a:t>
            </a:r>
            <a:r>
              <a:rPr lang="en-US" dirty="0"/>
              <a:t> y </a:t>
            </a:r>
            <a:r>
              <a:rPr lang="en-US" dirty="0" err="1"/>
              <a:t>playeras</a:t>
            </a:r>
            <a:r>
              <a:rPr lang="en-US" dirty="0"/>
              <a:t> (4) </a:t>
            </a:r>
            <a:r>
              <a:rPr lang="en-US" dirty="0" err="1"/>
              <a:t>arriba</a:t>
            </a:r>
            <a:r>
              <a:rPr lang="en-US" dirty="0"/>
              <a:t> a la </a:t>
            </a:r>
            <a:r>
              <a:rPr lang="en-US" dirty="0" err="1"/>
              <a:t>altura</a:t>
            </a:r>
            <a:r>
              <a:rPr lang="en-US" dirty="0"/>
              <a:t> del </a:t>
            </a:r>
            <a:r>
              <a:rPr lang="en-US" dirty="0" err="1"/>
              <a:t>pecho</a:t>
            </a:r>
            <a:r>
              <a:rPr lang="en-US" dirty="0" smtClean="0"/>
              <a:t>.</a:t>
            </a:r>
          </a:p>
          <a:p>
            <a:r>
              <a:rPr lang="en-US" dirty="0" smtClean="0"/>
              <a:t>50K </a:t>
            </a:r>
            <a:r>
              <a:rPr lang="en-US" dirty="0" err="1"/>
              <a:t>ó</a:t>
            </a:r>
            <a:r>
              <a:rPr lang="en-US" dirty="0"/>
              <a:t> +:</a:t>
            </a:r>
          </a:p>
          <a:p>
            <a:pPr lvl="1"/>
            <a:r>
              <a:rPr lang="en-US" dirty="0" err="1" smtClean="0"/>
              <a:t>Logotipo</a:t>
            </a:r>
            <a:r>
              <a:rPr lang="en-US" dirty="0" smtClean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delantero</a:t>
            </a:r>
            <a:r>
              <a:rPr lang="en-US" dirty="0"/>
              <a:t> (15cm) en </a:t>
            </a:r>
            <a:r>
              <a:rPr lang="en-US" dirty="0" err="1"/>
              <a:t>camisas</a:t>
            </a:r>
            <a:r>
              <a:rPr lang="en-US" dirty="0"/>
              <a:t> y </a:t>
            </a:r>
            <a:r>
              <a:rPr lang="en-US" dirty="0" err="1"/>
              <a:t>playeras</a:t>
            </a:r>
            <a:r>
              <a:rPr lang="en-US" dirty="0"/>
              <a:t> (4</a:t>
            </a:r>
            <a:r>
              <a:rPr lang="en-US" dirty="0" smtClean="0"/>
              <a:t>) </a:t>
            </a:r>
            <a:r>
              <a:rPr lang="en-US" dirty="0" err="1" smtClean="0"/>
              <a:t>arriba</a:t>
            </a:r>
            <a:r>
              <a:rPr lang="en-US" dirty="0" smtClean="0"/>
              <a:t> a la </a:t>
            </a:r>
            <a:r>
              <a:rPr lang="en-US" dirty="0" err="1" smtClean="0"/>
              <a:t>altura</a:t>
            </a:r>
            <a:r>
              <a:rPr lang="en-US" dirty="0" smtClean="0"/>
              <a:t> del </a:t>
            </a:r>
            <a:r>
              <a:rPr lang="en-US" dirty="0" err="1" smtClean="0"/>
              <a:t>pecho</a:t>
            </a:r>
            <a:r>
              <a:rPr lang="en-US" dirty="0" smtClean="0"/>
              <a:t>.</a:t>
            </a:r>
          </a:p>
          <a:p>
            <a:r>
              <a:rPr lang="en-US" dirty="0" smtClean="0"/>
              <a:t>43K </a:t>
            </a:r>
            <a:r>
              <a:rPr lang="en-US" dirty="0" err="1" smtClean="0"/>
              <a:t>ó</a:t>
            </a:r>
            <a:r>
              <a:rPr lang="en-US" dirty="0" smtClean="0"/>
              <a:t> +:</a:t>
            </a:r>
          </a:p>
          <a:p>
            <a:pPr lvl="1"/>
            <a:r>
              <a:rPr lang="en-US" dirty="0" err="1" smtClean="0"/>
              <a:t>Logotipo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r>
              <a:rPr lang="en-US" dirty="0" smtClean="0"/>
              <a:t> </a:t>
            </a:r>
            <a:r>
              <a:rPr lang="en-US" dirty="0" err="1" smtClean="0"/>
              <a:t>delantero</a:t>
            </a:r>
            <a:r>
              <a:rPr lang="en-US" dirty="0" smtClean="0"/>
              <a:t> (15cm) en </a:t>
            </a:r>
            <a:r>
              <a:rPr lang="en-US" dirty="0" err="1" smtClean="0"/>
              <a:t>camisas</a:t>
            </a:r>
            <a:r>
              <a:rPr lang="en-US" dirty="0" smtClean="0"/>
              <a:t> y </a:t>
            </a:r>
            <a:r>
              <a:rPr lang="en-US" dirty="0" err="1" smtClean="0"/>
              <a:t>playeras</a:t>
            </a:r>
            <a:r>
              <a:rPr lang="en-US" dirty="0" smtClean="0"/>
              <a:t> (4).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dirty="0" smtClean="0"/>
              <a:t>35K </a:t>
            </a:r>
            <a:r>
              <a:rPr lang="en-US" dirty="0" err="1"/>
              <a:t>ó</a:t>
            </a:r>
            <a:r>
              <a:rPr lang="en-US" dirty="0"/>
              <a:t> +:</a:t>
            </a:r>
          </a:p>
          <a:p>
            <a:pPr lvl="1"/>
            <a:r>
              <a:rPr lang="en-US" dirty="0" err="1" smtClean="0"/>
              <a:t>Logotipo</a:t>
            </a:r>
            <a:r>
              <a:rPr lang="en-US" dirty="0" smtClean="0"/>
              <a:t> </a:t>
            </a:r>
            <a:r>
              <a:rPr lang="en-US" dirty="0" err="1" smtClean="0"/>
              <a:t>mediano</a:t>
            </a:r>
            <a:r>
              <a:rPr lang="en-US" dirty="0" smtClean="0"/>
              <a:t> </a:t>
            </a:r>
            <a:r>
              <a:rPr lang="en-US" dirty="0" err="1" smtClean="0"/>
              <a:t>delantero</a:t>
            </a:r>
            <a:r>
              <a:rPr lang="en-US" dirty="0" smtClean="0"/>
              <a:t> (</a:t>
            </a:r>
            <a:r>
              <a:rPr lang="en-US" dirty="0"/>
              <a:t>8cm) en </a:t>
            </a:r>
            <a:r>
              <a:rPr lang="en-US" dirty="0" err="1"/>
              <a:t>camisas</a:t>
            </a:r>
            <a:r>
              <a:rPr lang="en-US" dirty="0"/>
              <a:t> y </a:t>
            </a:r>
            <a:r>
              <a:rPr lang="en-US" dirty="0" err="1"/>
              <a:t>playeras</a:t>
            </a:r>
            <a:r>
              <a:rPr lang="en-US" dirty="0"/>
              <a:t> (4)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smtClean="0"/>
              <a:t>28K </a:t>
            </a:r>
            <a:r>
              <a:rPr lang="en-US" dirty="0" err="1" smtClean="0"/>
              <a:t>ó</a:t>
            </a:r>
            <a:r>
              <a:rPr lang="en-US" dirty="0" smtClean="0"/>
              <a:t> +:</a:t>
            </a:r>
          </a:p>
          <a:p>
            <a:pPr lvl="1"/>
            <a:r>
              <a:rPr lang="en-US" dirty="0" err="1" smtClean="0"/>
              <a:t>Logotipo</a:t>
            </a:r>
            <a:r>
              <a:rPr lang="en-US" dirty="0" smtClean="0"/>
              <a:t> </a:t>
            </a:r>
            <a:r>
              <a:rPr lang="en-US" dirty="0" err="1" smtClean="0"/>
              <a:t>grande</a:t>
            </a:r>
            <a:r>
              <a:rPr lang="en-US" dirty="0" smtClean="0"/>
              <a:t> </a:t>
            </a:r>
            <a:r>
              <a:rPr lang="en-US" dirty="0" err="1" smtClean="0"/>
              <a:t>trasero</a:t>
            </a:r>
            <a:r>
              <a:rPr lang="en-US" dirty="0" smtClean="0"/>
              <a:t> (15cm) en </a:t>
            </a:r>
            <a:r>
              <a:rPr lang="en-US" dirty="0" err="1" smtClean="0"/>
              <a:t>camisas</a:t>
            </a:r>
            <a:r>
              <a:rPr lang="en-US" dirty="0"/>
              <a:t> </a:t>
            </a:r>
            <a:r>
              <a:rPr lang="en-US" dirty="0" smtClean="0"/>
              <a:t>y </a:t>
            </a:r>
            <a:r>
              <a:rPr lang="en-US" dirty="0" err="1" smtClean="0"/>
              <a:t>playeras</a:t>
            </a:r>
            <a:r>
              <a:rPr lang="en-US" dirty="0" smtClean="0"/>
              <a:t> (4).</a:t>
            </a:r>
          </a:p>
          <a:p>
            <a:r>
              <a:rPr lang="en-US" dirty="0" smtClean="0"/>
              <a:t>20K </a:t>
            </a:r>
            <a:r>
              <a:rPr lang="en-US" dirty="0" err="1" smtClean="0"/>
              <a:t>ó</a:t>
            </a:r>
            <a:r>
              <a:rPr lang="en-US" dirty="0" smtClean="0"/>
              <a:t> +:</a:t>
            </a:r>
          </a:p>
          <a:p>
            <a:pPr lvl="1"/>
            <a:r>
              <a:rPr lang="en-US" dirty="0" err="1" smtClean="0"/>
              <a:t>Logotipo</a:t>
            </a:r>
            <a:r>
              <a:rPr lang="en-US" dirty="0" smtClean="0"/>
              <a:t> </a:t>
            </a:r>
            <a:r>
              <a:rPr lang="en-US" dirty="0" err="1" smtClean="0"/>
              <a:t>mediano</a:t>
            </a:r>
            <a:r>
              <a:rPr lang="en-US" dirty="0" smtClean="0"/>
              <a:t> </a:t>
            </a:r>
            <a:r>
              <a:rPr lang="en-US" dirty="0" err="1" smtClean="0"/>
              <a:t>trasero</a:t>
            </a:r>
            <a:r>
              <a:rPr lang="en-US" dirty="0" smtClean="0"/>
              <a:t> (8cm) en </a:t>
            </a:r>
            <a:r>
              <a:rPr lang="en-US" dirty="0" err="1" smtClean="0"/>
              <a:t>camisas</a:t>
            </a:r>
            <a:r>
              <a:rPr lang="en-US" dirty="0"/>
              <a:t> </a:t>
            </a:r>
            <a:r>
              <a:rPr lang="en-US" dirty="0" smtClean="0"/>
              <a:t>y </a:t>
            </a:r>
            <a:r>
              <a:rPr lang="en-US" dirty="0" err="1" smtClean="0"/>
              <a:t>playeras</a:t>
            </a:r>
            <a:r>
              <a:rPr lang="en-US" dirty="0" smtClean="0"/>
              <a:t> (4).</a:t>
            </a:r>
          </a:p>
          <a:p>
            <a:r>
              <a:rPr lang="en-US" dirty="0" smtClean="0"/>
              <a:t>13K </a:t>
            </a:r>
            <a:r>
              <a:rPr lang="en-US" dirty="0" err="1" smtClean="0"/>
              <a:t>ó</a:t>
            </a:r>
            <a:r>
              <a:rPr lang="en-US" dirty="0" smtClean="0"/>
              <a:t> +:</a:t>
            </a:r>
          </a:p>
          <a:p>
            <a:pPr lvl="1"/>
            <a:r>
              <a:rPr lang="en-US" dirty="0" err="1" smtClean="0"/>
              <a:t>Logotipo</a:t>
            </a:r>
            <a:r>
              <a:rPr lang="en-US" dirty="0" smtClean="0"/>
              <a:t> </a:t>
            </a:r>
            <a:r>
              <a:rPr lang="en-US" dirty="0" err="1" smtClean="0"/>
              <a:t>mediano</a:t>
            </a:r>
            <a:r>
              <a:rPr lang="en-US" dirty="0" smtClean="0"/>
              <a:t> </a:t>
            </a:r>
            <a:r>
              <a:rPr lang="en-US" dirty="0" err="1" smtClean="0"/>
              <a:t>trasero</a:t>
            </a:r>
            <a:r>
              <a:rPr lang="en-US" dirty="0" smtClean="0"/>
              <a:t> (8cm) en </a:t>
            </a:r>
            <a:r>
              <a:rPr lang="en-US" dirty="0" err="1" smtClean="0"/>
              <a:t>playeras</a:t>
            </a:r>
            <a:r>
              <a:rPr lang="en-US" dirty="0" smtClean="0"/>
              <a:t> (2).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7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Paquetes</a:t>
            </a:r>
            <a:r>
              <a:rPr lang="en-US" dirty="0" smtClean="0"/>
              <a:t> de </a:t>
            </a:r>
            <a:r>
              <a:rPr lang="en-US" dirty="0" err="1" smtClean="0"/>
              <a:t>patrocinio</a:t>
            </a:r>
            <a:r>
              <a:rPr lang="en-US" dirty="0" smtClean="0"/>
              <a:t> (</a:t>
            </a:r>
            <a:r>
              <a:rPr lang="en-US" dirty="0" err="1" smtClean="0"/>
              <a:t>especie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393567"/>
            <a:ext cx="8503920" cy="4915753"/>
          </a:xfrm>
        </p:spPr>
        <p:txBody>
          <a:bodyPr numCol="2">
            <a:normAutofit/>
          </a:bodyPr>
          <a:lstStyle/>
          <a:p>
            <a:r>
              <a:rPr lang="en-US" dirty="0" smtClean="0"/>
              <a:t>20K </a:t>
            </a:r>
            <a:r>
              <a:rPr lang="en-US" dirty="0"/>
              <a:t>ó </a:t>
            </a:r>
            <a:r>
              <a:rPr lang="en-US" dirty="0" smtClean="0"/>
              <a:t>+:</a:t>
            </a:r>
          </a:p>
          <a:p>
            <a:pPr lvl="1"/>
            <a:r>
              <a:rPr lang="en-US" dirty="0" err="1"/>
              <a:t>Logotipo</a:t>
            </a:r>
            <a:r>
              <a:rPr lang="en-US" dirty="0"/>
              <a:t> </a:t>
            </a:r>
            <a:r>
              <a:rPr lang="en-US" dirty="0" err="1"/>
              <a:t>mediano</a:t>
            </a:r>
            <a:r>
              <a:rPr lang="en-US" dirty="0"/>
              <a:t> </a:t>
            </a:r>
            <a:r>
              <a:rPr lang="en-US" dirty="0" err="1"/>
              <a:t>trasero</a:t>
            </a:r>
            <a:r>
              <a:rPr lang="en-US" dirty="0"/>
              <a:t> (8cm) en </a:t>
            </a:r>
            <a:r>
              <a:rPr lang="en-US" dirty="0" err="1"/>
              <a:t>camisas</a:t>
            </a:r>
            <a:r>
              <a:rPr lang="en-US" dirty="0"/>
              <a:t> y </a:t>
            </a:r>
            <a:r>
              <a:rPr lang="en-US" dirty="0" err="1"/>
              <a:t>playeras</a:t>
            </a:r>
            <a:r>
              <a:rPr lang="en-US" dirty="0"/>
              <a:t> (4).</a:t>
            </a:r>
          </a:p>
          <a:p>
            <a:r>
              <a:rPr lang="en-US" dirty="0" smtClean="0"/>
              <a:t>13K ó +:</a:t>
            </a:r>
          </a:p>
          <a:p>
            <a:pPr lvl="1"/>
            <a:r>
              <a:rPr lang="es-MX" dirty="0"/>
              <a:t>Logotipo mediano trasero (8cm) en playeras (2</a:t>
            </a:r>
            <a:r>
              <a:rPr lang="es-MX" dirty="0" smtClean="0"/>
              <a:t>).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17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4195</TotalTime>
  <Words>960</Words>
  <Application>Microsoft Macintosh PowerPoint</Application>
  <PresentationFormat>Presentación en pantalla (4:3)</PresentationFormat>
  <Paragraphs>138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Calibri</vt:lpstr>
      <vt:lpstr>Georgia</vt:lpstr>
      <vt:lpstr>Wingdings</vt:lpstr>
      <vt:lpstr>Wingdings 2</vt:lpstr>
      <vt:lpstr>Civic</vt:lpstr>
      <vt:lpstr>Equipo de Robótica RoBorregos 2016</vt:lpstr>
      <vt:lpstr>RoBorregos</vt:lpstr>
      <vt:lpstr>Logros Obtenidos</vt:lpstr>
      <vt:lpstr>Logros Obtenidos</vt:lpstr>
      <vt:lpstr>Próximos eventos</vt:lpstr>
      <vt:lpstr>Apoyo requerido</vt:lpstr>
      <vt:lpstr>Ventajas que se obtienen al Apoyar </vt:lpstr>
      <vt:lpstr>Paquetes de patrocinio (camisetas)</vt:lpstr>
      <vt:lpstr>Paquetes de patrocinio (especie)</vt:lpstr>
      <vt:lpstr>Paquetes de patrocinio (Logotipos en robot)</vt:lpstr>
      <vt:lpstr>Paquetes de patrocinio (Página web) www.RoBorregos.mx</vt:lpstr>
      <vt:lpstr>Datos de Contacto</vt:lpstr>
    </vt:vector>
  </TitlesOfParts>
  <Company>ITESM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Concurso de Programación ACM</dc:title>
  <dc:creator>Luis Humberto Gonzalez</dc:creator>
  <cp:lastModifiedBy>Diego Garza Rodríguez</cp:lastModifiedBy>
  <cp:revision>82</cp:revision>
  <dcterms:created xsi:type="dcterms:W3CDTF">2010-03-17T15:03:03Z</dcterms:created>
  <dcterms:modified xsi:type="dcterms:W3CDTF">2016-04-15T03:40:45Z</dcterms:modified>
</cp:coreProperties>
</file>